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551" r:id="rId4"/>
  </p:sldMasterIdLst>
  <p:notesMasterIdLst>
    <p:notesMasterId r:id="rId8"/>
  </p:notesMasterIdLst>
  <p:handoutMasterIdLst>
    <p:handoutMasterId r:id="rId9"/>
  </p:handoutMasterIdLst>
  <p:sldIdLst>
    <p:sldId id="256" r:id="rId5"/>
    <p:sldId id="257" r:id="rId6"/>
    <p:sldId id="258" r:id="rId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  <p:cmAuthor id="4" name="Angela Powell" initials="AP" lastIdx="9" clrIdx="4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77D5"/>
    <a:srgbClr val="3C3C41"/>
    <a:srgbClr val="FFFFFF"/>
    <a:srgbClr val="000000"/>
    <a:srgbClr val="0078D4"/>
    <a:srgbClr val="1A1A1A"/>
    <a:srgbClr val="008272"/>
    <a:srgbClr val="008C72"/>
    <a:srgbClr val="353535"/>
    <a:srgbClr val="30E5D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59" autoAdjust="0"/>
    <p:restoredTop sz="96220" autoAdjust="0"/>
  </p:normalViewPr>
  <p:slideViewPr>
    <p:cSldViewPr snapToGrid="0">
      <p:cViewPr varScale="1">
        <p:scale>
          <a:sx n="111" d="100"/>
          <a:sy n="111" d="100"/>
        </p:scale>
        <p:origin x="79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2888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itchFamily="34" charset="0"/>
              </a:rPr>
              <a:t>1/25/19 3:29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CE60099-03E7-4FA1-8A7F-E6E6CFB0F855}" type="datetime8">
              <a:rPr lang="en-US" smtClean="0"/>
              <a:t>1/25/19 3:29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946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Azure 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162" y="4944165"/>
            <a:ext cx="9795376" cy="76020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0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</p:spPr>
        <p:txBody>
          <a:bodyPr tIns="0" bIns="0"/>
          <a:lstStyle>
            <a:lvl1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32472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6.</a:t>
            </a:r>
          </a:p>
        </p:txBody>
      </p:sp>
      <p:sp>
        <p:nvSpPr>
          <p:cNvPr id="23" name="Footer Placeholder 14">
            <a:extLst>
              <a:ext uri="{FF2B5EF4-FFF2-40B4-BE49-F238E27FC236}">
                <a16:creationId xmlns:a16="http://schemas.microsoft.com/office/drawing/2014/main" id="{CDC19876-13E5-1847-AE6E-14EA37A9CE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53069778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95231FD8-80B3-7243-A07F-7383027E4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410718743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41926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3504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4919662" cy="270163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1960860"/>
            <a:ext cx="4919661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</a:t>
            </a:r>
          </a:p>
        </p:txBody>
      </p:sp>
      <p:sp>
        <p:nvSpPr>
          <p:cNvPr id="7" name="Footer Placeholder 14">
            <a:extLst>
              <a:ext uri="{FF2B5EF4-FFF2-40B4-BE49-F238E27FC236}">
                <a16:creationId xmlns:a16="http://schemas.microsoft.com/office/drawing/2014/main" id="{7397557A-B9E9-4375-BD93-C4F91A780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</a:t>
            </a:r>
          </a:p>
        </p:txBody>
      </p:sp>
    </p:spTree>
    <p:extLst>
      <p:ext uri="{BB962C8B-B14F-4D97-AF65-F5344CB8AC3E}">
        <p14:creationId xmlns:p14="http://schemas.microsoft.com/office/powerpoint/2010/main" val="251874128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201863"/>
            <a:ext cx="3690937" cy="25908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201863"/>
            <a:ext cx="3679825" cy="2590800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201863"/>
            <a:ext cx="3695700" cy="2590800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>
                <a:solidFill>
                  <a:schemeClr val="tx2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4" name="Footer Placeholder 14">
            <a:extLst>
              <a:ext uri="{FF2B5EF4-FFF2-40B4-BE49-F238E27FC236}">
                <a16:creationId xmlns:a16="http://schemas.microsoft.com/office/drawing/2014/main" id="{3B5B741A-7576-5149-903B-7C99768D88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4089618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522101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Footer Placeholder 14">
            <a:extLst>
              <a:ext uri="{FF2B5EF4-FFF2-40B4-BE49-F238E27FC236}">
                <a16:creationId xmlns:a16="http://schemas.microsoft.com/office/drawing/2014/main" id="{91B60D61-6FC1-0E45-8A2E-51410A6C63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5693262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33900" y="426474"/>
            <a:ext cx="7902575" cy="6568052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85449" y="1562100"/>
            <a:ext cx="5951026" cy="441166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849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33638" y="2040568"/>
            <a:ext cx="1727200" cy="3047886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10" name="Footer Placeholder 14">
            <a:extLst>
              <a:ext uri="{FF2B5EF4-FFF2-40B4-BE49-F238E27FC236}">
                <a16:creationId xmlns:a16="http://schemas.microsoft.com/office/drawing/2014/main" id="{E48FC59D-3F2F-9746-A309-EDC9968BC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5303834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953" y="496641"/>
            <a:ext cx="11087895" cy="64978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339975" y="1633858"/>
            <a:ext cx="7832726" cy="440531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C171A6F7-E2D5-4545-B545-35D9AA4D13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4094364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1989614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73763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1989614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1989614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513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00549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02624" y="5783263"/>
            <a:ext cx="3702053" cy="199692"/>
          </a:xfrm>
        </p:spPr>
        <p:txBody>
          <a:bodyPr tIns="0"/>
          <a:lstStyle>
            <a:lvl1pPr>
              <a:defRPr lang="en-US" sz="1000" b="1" kern="1200" spc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02624" y="5973763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spc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3" name="Footer Placeholder 14">
            <a:extLst>
              <a:ext uri="{FF2B5EF4-FFF2-40B4-BE49-F238E27FC236}">
                <a16:creationId xmlns:a16="http://schemas.microsoft.com/office/drawing/2014/main" id="{592F5440-0E12-0F44-ACE7-3C2064AE3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3453166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4162" y="4944165"/>
            <a:ext cx="9801726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5560" y="3090314"/>
            <a:ext cx="9823498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29" y="483228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62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201862"/>
            <a:ext cx="11533187" cy="415988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8FFE576D-7F23-5D49-98BE-F31E674017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27641596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63277" y="6579623"/>
            <a:ext cx="4572000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138" y="1882011"/>
            <a:ext cx="7604125" cy="1502728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300"/>
              </a:spcAft>
              <a:defRPr sz="26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F9C5D-BBFD-AE42-A1D5-DA2C27C2E9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7" y="448056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844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4975" y="2170631"/>
            <a:ext cx="7627938" cy="36576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683264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00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1978148-DDB8-4B1B-91B8-28130218C585}"/>
              </a:ext>
            </a:extLst>
          </p:cNvPr>
          <p:cNvGrpSpPr/>
          <p:nvPr userDrawn="1"/>
        </p:nvGrpSpPr>
        <p:grpSpPr>
          <a:xfrm>
            <a:off x="0" y="-1"/>
            <a:ext cx="12436475" cy="6994526"/>
            <a:chOff x="0" y="-1"/>
            <a:chExt cx="12436475" cy="69945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D04DB2-79EC-4907-BD28-E17FB4AFB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1427" r="6399"/>
            <a:stretch/>
          </p:blipFill>
          <p:spPr>
            <a:xfrm>
              <a:off x="2249423" y="0"/>
              <a:ext cx="10187052" cy="6994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9454DF9-A0C8-42EE-B1B3-2A57EC8ACE0B}"/>
                </a:ext>
              </a:extLst>
            </p:cNvPr>
            <p:cNvSpPr/>
            <p:nvPr userDrawn="1"/>
          </p:nvSpPr>
          <p:spPr bwMode="auto">
            <a:xfrm>
              <a:off x="0" y="-1"/>
              <a:ext cx="2408238" cy="6994525"/>
            </a:xfrm>
            <a:prstGeom prst="rect">
              <a:avLst/>
            </a:prstGeom>
            <a:solidFill>
              <a:srgbClr val="E2E3E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3532A61-7338-495C-8787-A222781205FF}"/>
              </a:ext>
            </a:extLst>
          </p:cNvPr>
          <p:cNvSpPr/>
          <p:nvPr userDrawn="1"/>
        </p:nvSpPr>
        <p:spPr bwMode="auto">
          <a:xfrm>
            <a:off x="437277" y="2204497"/>
            <a:ext cx="7627938" cy="36576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80562" y="4584725"/>
            <a:ext cx="6637838" cy="738664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</a:p>
          <a:p>
            <a:pPr lvl="1"/>
            <a:r>
              <a:rPr lang="en-US" dirty="0"/>
              <a:t>Date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960" y="2730874"/>
            <a:ext cx="6696440" cy="1828800"/>
          </a:xfrm>
          <a:noFill/>
        </p:spPr>
        <p:txBody>
          <a:bodyPr lIns="0" tIns="0" rIns="0" bIns="182880" anchor="b" anchorCtr="0"/>
          <a:lstStyle>
            <a:lvl1pPr>
              <a:defRPr sz="4800" strike="noStrike" spc="-5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Microsoft 365 title or event name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47B7F7-3EAA-3540-BC65-00BDB110EAC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77" y="481923"/>
            <a:ext cx="1362456" cy="1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6223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1192213"/>
            <a:ext cx="3690937" cy="917575"/>
          </a:xfrm>
        </p:spPr>
        <p:txBody>
          <a:bodyPr lIns="0" tIns="0" rIns="0" bIns="0"/>
          <a:lstStyle>
            <a:lvl1pPr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1192213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spcAft>
                <a:spcPts val="500"/>
              </a:spcAft>
              <a:buNone/>
              <a:defRPr sz="1800" spc="0" baseline="0">
                <a:solidFill>
                  <a:schemeClr val="tx2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5D44EBAA-1080-2641-A084-EB6038C6BC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316723881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1079"/>
            <a:ext cx="11533187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446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39603"/>
            <a:ext cx="11533187" cy="338554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/>
            </a:lvl5pPr>
          </a:lstStyle>
          <a:p>
            <a:pPr lvl="4"/>
            <a:r>
              <a:rPr lang="en-US" dirty="0"/>
              <a:t>Small caption: Segoe UI Bold 10/12</a:t>
            </a:r>
          </a:p>
          <a:p>
            <a:pPr lvl="1"/>
            <a:r>
              <a:rPr lang="en-US" dirty="0"/>
              <a:t>Small caption Segoe Regular 10/12</a:t>
            </a:r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792CEBAD-C5CC-0544-9FE5-B0B00445BA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82208845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67598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9" name="Footer Placeholder 14">
            <a:extLst>
              <a:ext uri="{FF2B5EF4-FFF2-40B4-BE49-F238E27FC236}">
                <a16:creationId xmlns:a16="http://schemas.microsoft.com/office/drawing/2014/main" id="{5E8D43B7-8257-D84A-AC54-1B6FD26315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938549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48362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ra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sunt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Footer Placeholder 14">
            <a:extLst>
              <a:ext uri="{FF2B5EF4-FFF2-40B4-BE49-F238E27FC236}">
                <a16:creationId xmlns:a16="http://schemas.microsoft.com/office/drawing/2014/main" id="{138E79E6-9873-FD4B-AE77-547F8559A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11183962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74281" y="1631570"/>
            <a:ext cx="3681793" cy="3161094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6263" y="1631570"/>
            <a:ext cx="3681793" cy="3161094"/>
          </a:xfrm>
          <a:blipFill>
            <a:blip r:embed="rId3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307388" y="1631568"/>
            <a:ext cx="3681793" cy="3161095"/>
          </a:xfrm>
          <a:blipFill>
            <a:blip r:embed="rId4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2" name="Footer Placeholder 14">
            <a:extLst>
              <a:ext uri="{FF2B5EF4-FFF2-40B4-BE49-F238E27FC236}">
                <a16:creationId xmlns:a16="http://schemas.microsoft.com/office/drawing/2014/main" id="{CA59C6B7-B917-1840-9DE3-C34667871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66995485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7" y="567457"/>
            <a:ext cx="11533187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7" y="1853742"/>
            <a:ext cx="11533187" cy="2369880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 dirty="0"/>
              <a:t>H2 Segoe UI </a:t>
            </a:r>
            <a:r>
              <a:rPr lang="en-US" dirty="0" err="1"/>
              <a:t>Semibold</a:t>
            </a:r>
            <a:r>
              <a:rPr lang="en-US" dirty="0"/>
              <a:t> 20/24</a:t>
            </a:r>
          </a:p>
          <a:p>
            <a:pPr lvl="1"/>
            <a:r>
              <a:rPr lang="en-US" dirty="0"/>
              <a:t>B1 Segoe UI Regular 20/24 </a:t>
            </a:r>
          </a:p>
          <a:p>
            <a:pPr lvl="1"/>
            <a:endParaRPr lang="en-US" dirty="0"/>
          </a:p>
          <a:p>
            <a:pPr lvl="2"/>
            <a:r>
              <a:rPr lang="en-US" dirty="0"/>
              <a:t>H3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</a:p>
          <a:p>
            <a:pPr lvl="3"/>
            <a:r>
              <a:rPr lang="en-US" dirty="0"/>
              <a:t>B2 Segoe UI Regular 14/18</a:t>
            </a:r>
          </a:p>
          <a:p>
            <a:pPr lvl="3"/>
            <a:endParaRPr lang="en-US" dirty="0"/>
          </a:p>
          <a:p>
            <a:pPr lvl="4"/>
            <a:r>
              <a:rPr lang="en-US" dirty="0"/>
              <a:t>H4 Segoe UI Bold 10/12</a:t>
            </a:r>
          </a:p>
          <a:p>
            <a:pPr lvl="6"/>
            <a:r>
              <a:rPr lang="en-US" dirty="0"/>
              <a:t>B3 Segoe UI Regular 10/12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699A560D-F2FE-428C-A24D-30E7600CC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9093" y="6578600"/>
            <a:ext cx="11819049" cy="120651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© Microsoft Corporation                                                                                  								                                Azure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18797" y="2898552"/>
            <a:ext cx="6985725" cy="118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24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52" r:id="rId1"/>
    <p:sldLayoutId id="2147484553" r:id="rId2"/>
    <p:sldLayoutId id="2147484555" r:id="rId3"/>
    <p:sldLayoutId id="2147484578" r:id="rId4"/>
    <p:sldLayoutId id="2147484556" r:id="rId5"/>
    <p:sldLayoutId id="2147484557" r:id="rId6"/>
    <p:sldLayoutId id="2147484558" r:id="rId7"/>
    <p:sldLayoutId id="2147484559" r:id="rId8"/>
    <p:sldLayoutId id="2147484560" r:id="rId9"/>
    <p:sldLayoutId id="2147484561" r:id="rId10"/>
    <p:sldLayoutId id="2147484562" r:id="rId11"/>
    <p:sldLayoutId id="2147484563" r:id="rId12"/>
    <p:sldLayoutId id="2147484564" r:id="rId13"/>
    <p:sldLayoutId id="2147484566" r:id="rId14"/>
    <p:sldLayoutId id="2147484567" r:id="rId15"/>
    <p:sldLayoutId id="2147484568" r:id="rId16"/>
    <p:sldLayoutId id="2147484577" r:id="rId17"/>
    <p:sldLayoutId id="2147484570" r:id="rId18"/>
    <p:sldLayoutId id="2147484571" r:id="rId19"/>
    <p:sldLayoutId id="2147484572" r:id="rId20"/>
    <p:sldLayoutId id="2147484576" r:id="rId21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 spc="-50" baseline="0">
          <a:solidFill>
            <a:schemeClr val="tx1"/>
          </a:solidFill>
          <a:latin typeface="+mj-lt"/>
          <a:ea typeface="+mn-ea"/>
          <a:cs typeface="+mn-cs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200" b="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331854" indent="0" algn="l" defTabSz="93274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742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1" pos="1349" userDrawn="1">
          <p15:clr>
            <a:srgbClr val="C35EA4"/>
          </p15:clr>
        </p15:guide>
        <p15:guide id="32" pos="1528" userDrawn="1">
          <p15:clr>
            <a:srgbClr val="C35EA4"/>
          </p15:clr>
        </p15:guide>
        <p15:guide id="33" pos="2621" userDrawn="1">
          <p15:clr>
            <a:srgbClr val="C35EA4"/>
          </p15:clr>
        </p15:guide>
        <p15:guide id="34" pos="2765" userDrawn="1">
          <p15:clr>
            <a:srgbClr val="C35EA4"/>
          </p15:clr>
        </p15:guide>
        <p15:guide id="35" pos="3854" userDrawn="1">
          <p15:clr>
            <a:srgbClr val="C35EA4"/>
          </p15:clr>
        </p15:guide>
        <p15:guide id="36" pos="4003" userDrawn="1">
          <p15:clr>
            <a:srgbClr val="C35EA4"/>
          </p15:clr>
        </p15:guide>
        <p15:guide id="37" pos="5083" userDrawn="1">
          <p15:clr>
            <a:srgbClr val="C35EA4"/>
          </p15:clr>
        </p15:guide>
        <p15:guide id="38" pos="5230" userDrawn="1">
          <p15:clr>
            <a:srgbClr val="C35EA4"/>
          </p15:clr>
        </p15:guide>
        <p15:guide id="39" pos="6323" userDrawn="1">
          <p15:clr>
            <a:srgbClr val="C35EA4"/>
          </p15:clr>
        </p15:guide>
        <p15:guide id="40" pos="6469" userDrawn="1">
          <p15:clr>
            <a:srgbClr val="C35EA4"/>
          </p15:clr>
        </p15:guide>
        <p15:guide id="41" pos="293" userDrawn="1">
          <p15:clr>
            <a:srgbClr val="F26B43"/>
          </p15:clr>
        </p15:guide>
        <p15:guide id="42" pos="7565" userDrawn="1">
          <p15:clr>
            <a:srgbClr val="F26B43"/>
          </p15:clr>
        </p15:guide>
        <p15:guide id="43" orient="horz" pos="751" userDrawn="1">
          <p15:clr>
            <a:srgbClr val="5ACBF0"/>
          </p15:clr>
        </p15:guide>
        <p15:guide id="44" orient="horz" pos="1387" userDrawn="1">
          <p15:clr>
            <a:srgbClr val="5ACBF0"/>
          </p15:clr>
        </p15:guide>
        <p15:guide id="45" orient="horz" pos="605" userDrawn="1">
          <p15:clr>
            <a:srgbClr val="5ACBF0"/>
          </p15:clr>
        </p15:guide>
        <p15:guide id="46" orient="horz" pos="1514" userDrawn="1">
          <p15:clr>
            <a:srgbClr val="5ACBF0"/>
          </p15:clr>
        </p15:guide>
        <p15:guide id="47" orient="horz" pos="2130" userDrawn="1">
          <p15:clr>
            <a:srgbClr val="5ACBF0"/>
          </p15:clr>
        </p15:guide>
        <p15:guide id="48" orient="horz" pos="2299" userDrawn="1">
          <p15:clr>
            <a:srgbClr val="5ACBF0"/>
          </p15:clr>
        </p15:guide>
        <p15:guide id="49" orient="horz" pos="283" userDrawn="1">
          <p15:clr>
            <a:srgbClr val="F26B43"/>
          </p15:clr>
        </p15:guide>
        <p15:guide id="50" orient="horz" pos="4120" userDrawn="1">
          <p15:clr>
            <a:srgbClr val="F26B43"/>
          </p15:clr>
        </p15:guide>
        <p15:guide id="51" orient="horz" pos="2891" userDrawn="1">
          <p15:clr>
            <a:srgbClr val="5ACBF0"/>
          </p15:clr>
        </p15:guide>
        <p15:guide id="52" orient="horz" pos="3019" userDrawn="1">
          <p15:clr>
            <a:srgbClr val="5ACBF0"/>
          </p15:clr>
        </p15:guide>
        <p15:guide id="53" orient="horz" pos="3643" userDrawn="1">
          <p15:clr>
            <a:srgbClr val="5ACBF0"/>
          </p15:clr>
        </p15:guide>
        <p15:guide id="54" orient="horz" pos="3763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tiff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2B50F51-F0DC-0E45-B569-C3870723EE89}"/>
              </a:ext>
            </a:extLst>
          </p:cNvPr>
          <p:cNvSpPr/>
          <p:nvPr/>
        </p:nvSpPr>
        <p:spPr bwMode="auto">
          <a:xfrm>
            <a:off x="3927474" y="4689412"/>
            <a:ext cx="5058639" cy="18222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3B72E7-7911-B14A-8E50-1B1058792D02}"/>
              </a:ext>
            </a:extLst>
          </p:cNvPr>
          <p:cNvSpPr/>
          <p:nvPr/>
        </p:nvSpPr>
        <p:spPr>
          <a:xfrm>
            <a:off x="3907996" y="6230771"/>
            <a:ext cx="550827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captureorder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Consolas" panose="020B0609020204030204" pitchFamily="49" charset="0"/>
              </a:rPr>
              <a:t> deployment pipeline (CD)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ACB70E-F9EF-F74E-A2C7-AD5733161C8C}"/>
              </a:ext>
            </a:extLst>
          </p:cNvPr>
          <p:cNvSpPr/>
          <p:nvPr/>
        </p:nvSpPr>
        <p:spPr bwMode="auto">
          <a:xfrm>
            <a:off x="578223" y="2116914"/>
            <a:ext cx="6938683" cy="18222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BB1A56-9D1E-0241-8155-7E33F37C58AA}"/>
              </a:ext>
            </a:extLst>
          </p:cNvPr>
          <p:cNvSpPr/>
          <p:nvPr/>
        </p:nvSpPr>
        <p:spPr bwMode="auto">
          <a:xfrm>
            <a:off x="578224" y="147918"/>
            <a:ext cx="8971803" cy="18222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3BC20B-8240-CA42-A154-68712EF0B346}"/>
              </a:ext>
            </a:extLst>
          </p:cNvPr>
          <p:cNvGrpSpPr/>
          <p:nvPr/>
        </p:nvGrpSpPr>
        <p:grpSpPr>
          <a:xfrm>
            <a:off x="771932" y="635808"/>
            <a:ext cx="4316085" cy="850194"/>
            <a:chOff x="771932" y="635808"/>
            <a:chExt cx="4316085" cy="8501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4431BE-76E5-F447-BD49-47585B4B032B}"/>
                </a:ext>
              </a:extLst>
            </p:cNvPr>
            <p:cNvSpPr/>
            <p:nvPr/>
          </p:nvSpPr>
          <p:spPr bwMode="auto">
            <a:xfrm>
              <a:off x="1364984" y="799373"/>
              <a:ext cx="2571361" cy="522517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>
                  <a:solidFill>
                    <a:schemeClr val="bg1"/>
                  </a:solidFill>
                  <a:latin typeface="Consolas" panose="020B0609020204030204" pitchFamily="49" charset="0"/>
                  <a:ea typeface="Segoe UI" pitchFamily="34" charset="0"/>
                  <a:cs typeface="Consolas" panose="020B0609020204030204" pitchFamily="49" charset="0"/>
                </a:rPr>
                <a:t>azch-captureorder</a:t>
              </a:r>
              <a:endPara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C75EE3-DDD2-304E-9348-97B091C5F5A0}"/>
                </a:ext>
              </a:extLst>
            </p:cNvPr>
            <p:cNvGrpSpPr/>
            <p:nvPr/>
          </p:nvGrpSpPr>
          <p:grpSpPr>
            <a:xfrm>
              <a:off x="771932" y="635808"/>
              <a:ext cx="897142" cy="850194"/>
              <a:chOff x="788912" y="1575153"/>
              <a:chExt cx="850194" cy="85019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E53027-8AC6-3A42-B140-FA135EA5EB41}"/>
                  </a:ext>
                </a:extLst>
              </p:cNvPr>
              <p:cNvSpPr/>
              <p:nvPr/>
            </p:nvSpPr>
            <p:spPr bwMode="auto">
              <a:xfrm rot="18900000">
                <a:off x="904760" y="1690728"/>
                <a:ext cx="618498" cy="618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0FB2936-08DE-6049-8A3B-6A095D8DB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8912" y="1575153"/>
                <a:ext cx="850194" cy="850194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FA68C4-C2F0-CD45-8C2D-2E9B136226E6}"/>
                </a:ext>
              </a:extLst>
            </p:cNvPr>
            <p:cNvSpPr txBox="1"/>
            <p:nvPr/>
          </p:nvSpPr>
          <p:spPr>
            <a:xfrm>
              <a:off x="3936345" y="791212"/>
              <a:ext cx="1151672" cy="522517"/>
            </a:xfrm>
            <a:prstGeom prst="rect">
              <a:avLst/>
            </a:prstGeom>
            <a:solidFill>
              <a:srgbClr val="3C3C4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/code/</a:t>
              </a:r>
              <a:b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Dockerfile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24F932-2AC8-2B44-A263-6F64CCD1D1C3}"/>
              </a:ext>
            </a:extLst>
          </p:cNvPr>
          <p:cNvGrpSpPr/>
          <p:nvPr/>
        </p:nvGrpSpPr>
        <p:grpSpPr>
          <a:xfrm>
            <a:off x="801837" y="2621616"/>
            <a:ext cx="4286180" cy="850194"/>
            <a:chOff x="990095" y="3615343"/>
            <a:chExt cx="4286180" cy="8501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F63932-D59D-9C46-8417-252B718A8557}"/>
                </a:ext>
              </a:extLst>
            </p:cNvPr>
            <p:cNvSpPr/>
            <p:nvPr/>
          </p:nvSpPr>
          <p:spPr bwMode="auto">
            <a:xfrm>
              <a:off x="1583147" y="3778908"/>
              <a:ext cx="2814041" cy="522517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azch-captureorder-k8s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B70D92-A911-ED4B-9070-48960C200DA0}"/>
                </a:ext>
              </a:extLst>
            </p:cNvPr>
            <p:cNvGrpSpPr/>
            <p:nvPr/>
          </p:nvGrpSpPr>
          <p:grpSpPr>
            <a:xfrm>
              <a:off x="990095" y="3615343"/>
              <a:ext cx="850194" cy="850194"/>
              <a:chOff x="788912" y="1575153"/>
              <a:chExt cx="850194" cy="85019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55FFD0B-AF07-EE4D-BCBA-F4FFBC23CA2D}"/>
                  </a:ext>
                </a:extLst>
              </p:cNvPr>
              <p:cNvSpPr/>
              <p:nvPr/>
            </p:nvSpPr>
            <p:spPr bwMode="auto">
              <a:xfrm rot="18900000">
                <a:off x="904760" y="1690728"/>
                <a:ext cx="618498" cy="618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316429A-4749-7A47-A8BA-CA6D52C94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8912" y="1575153"/>
                <a:ext cx="850194" cy="85019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5DB2B-59B6-4546-ADA9-72A4B4838A76}"/>
                </a:ext>
              </a:extLst>
            </p:cNvPr>
            <p:cNvSpPr txBox="1"/>
            <p:nvPr/>
          </p:nvSpPr>
          <p:spPr>
            <a:xfrm>
              <a:off x="4397188" y="3772789"/>
              <a:ext cx="879087" cy="522516"/>
            </a:xfrm>
            <a:prstGeom prst="rect">
              <a:avLst/>
            </a:prstGeom>
            <a:solidFill>
              <a:srgbClr val="3C3C4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  <a:r>
                <a:rPr lang="en-US" sz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yaml</a:t>
              </a: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8D35B90-9D2E-654D-BFA3-8A57E6C23029}"/>
              </a:ext>
            </a:extLst>
          </p:cNvPr>
          <p:cNvSpPr/>
          <p:nvPr/>
        </p:nvSpPr>
        <p:spPr bwMode="auto">
          <a:xfrm>
            <a:off x="6218237" y="603050"/>
            <a:ext cx="1036104" cy="89884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Image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17837E-BBBB-9142-A90B-4358191D2909}"/>
              </a:ext>
            </a:extLst>
          </p:cNvPr>
          <p:cNvGrpSpPr/>
          <p:nvPr/>
        </p:nvGrpSpPr>
        <p:grpSpPr>
          <a:xfrm>
            <a:off x="7805386" y="5021353"/>
            <a:ext cx="1180727" cy="1409326"/>
            <a:chOff x="6146612" y="2087936"/>
            <a:chExt cx="1180727" cy="140932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FD8FCE5-9CD9-2047-844E-052A05FA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26" y="2087936"/>
              <a:ext cx="774700" cy="7747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B2F7F7-82D5-1A41-A663-69035CBE64F2}"/>
                </a:ext>
              </a:extLst>
            </p:cNvPr>
            <p:cNvSpPr txBox="1"/>
            <p:nvPr/>
          </p:nvSpPr>
          <p:spPr>
            <a:xfrm>
              <a:off x="6146612" y="2744748"/>
              <a:ext cx="1180727" cy="7525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Kubernetes Service (AKS)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DD79E-C950-7442-8392-5EA61E8F0C41}"/>
              </a:ext>
            </a:extLst>
          </p:cNvPr>
          <p:cNvGrpSpPr/>
          <p:nvPr/>
        </p:nvGrpSpPr>
        <p:grpSpPr>
          <a:xfrm>
            <a:off x="8216636" y="556357"/>
            <a:ext cx="1333391" cy="1413804"/>
            <a:chOff x="8073575" y="2346305"/>
            <a:chExt cx="1333391" cy="1413804"/>
          </a:xfrm>
        </p:grpSpPr>
        <p:pic>
          <p:nvPicPr>
            <p:cNvPr id="18" name="Picture 17" descr="A close up of a sign&#13;&#10;&#13;&#10;Description automatically generated">
              <a:extLst>
                <a:ext uri="{FF2B5EF4-FFF2-40B4-BE49-F238E27FC236}">
                  <a16:creationId xmlns:a16="http://schemas.microsoft.com/office/drawing/2014/main" id="{081B4F29-5838-A440-96FF-7B5015B73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799" y="2346305"/>
              <a:ext cx="774700" cy="7747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5846B0-C35F-B44D-8F6C-2F647768E4D9}"/>
                </a:ext>
              </a:extLst>
            </p:cNvPr>
            <p:cNvSpPr txBox="1"/>
            <p:nvPr/>
          </p:nvSpPr>
          <p:spPr>
            <a:xfrm>
              <a:off x="8073575" y="3007595"/>
              <a:ext cx="1333391" cy="7525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Container Registry (ACR)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B54C2D-D61B-A048-8352-CE1BCE7367FA}"/>
              </a:ext>
            </a:extLst>
          </p:cNvPr>
          <p:cNvCxnSpPr>
            <a:cxnSpLocks/>
          </p:cNvCxnSpPr>
          <p:nvPr/>
        </p:nvCxnSpPr>
        <p:spPr>
          <a:xfrm>
            <a:off x="5209040" y="1052470"/>
            <a:ext cx="9419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E97D05-117D-644A-ABA6-130026B090F3}"/>
              </a:ext>
            </a:extLst>
          </p:cNvPr>
          <p:cNvCxnSpPr>
            <a:cxnSpLocks/>
          </p:cNvCxnSpPr>
          <p:nvPr/>
        </p:nvCxnSpPr>
        <p:spPr>
          <a:xfrm>
            <a:off x="7396816" y="1047184"/>
            <a:ext cx="9419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2685BA5-9F07-EC41-A2E7-CC5B5FC8FF74}"/>
              </a:ext>
            </a:extLst>
          </p:cNvPr>
          <p:cNvSpPr/>
          <p:nvPr/>
        </p:nvSpPr>
        <p:spPr bwMode="auto">
          <a:xfrm>
            <a:off x="6218237" y="2553227"/>
            <a:ext cx="1057556" cy="89884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 Artifact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3C8BF-F90B-174F-AD9A-9D706DF45754}"/>
              </a:ext>
            </a:extLst>
          </p:cNvPr>
          <p:cNvCxnSpPr>
            <a:cxnSpLocks/>
          </p:cNvCxnSpPr>
          <p:nvPr/>
        </p:nvCxnSpPr>
        <p:spPr>
          <a:xfrm>
            <a:off x="5187588" y="3002647"/>
            <a:ext cx="9419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B05A850-AE39-D548-AC61-F5F65F881208}"/>
              </a:ext>
            </a:extLst>
          </p:cNvPr>
          <p:cNvSpPr/>
          <p:nvPr/>
        </p:nvSpPr>
        <p:spPr>
          <a:xfrm>
            <a:off x="558745" y="1712977"/>
            <a:ext cx="658473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captureorder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cs typeface="Consolas" panose="020B0609020204030204" pitchFamily="49" charset="0"/>
              </a:rPr>
              <a:t> code build pipeline (CI)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CCDE68-461E-D542-BF37-909EACEB7E92}"/>
              </a:ext>
            </a:extLst>
          </p:cNvPr>
          <p:cNvSpPr/>
          <p:nvPr/>
        </p:nvSpPr>
        <p:spPr>
          <a:xfrm>
            <a:off x="558745" y="3658273"/>
            <a:ext cx="550827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captureorder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Consolas" panose="020B0609020204030204" pitchFamily="49" charset="0"/>
              </a:rPr>
              <a:t> config build pipeline (CI)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276DE3E-2292-6347-8D1B-E9D31CCBA306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 flipH="1">
            <a:off x="3927474" y="3028036"/>
            <a:ext cx="3589432" cy="2572498"/>
          </a:xfrm>
          <a:prstGeom prst="bentConnector5">
            <a:avLst>
              <a:gd name="adj1" fmla="val -6369"/>
              <a:gd name="adj2" fmla="val 50000"/>
              <a:gd name="adj3" fmla="val 106369"/>
            </a:avLst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4DDBE15-D9E5-BA4C-9CE3-E9A5E6829428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 flipH="1">
            <a:off x="3927474" y="1059040"/>
            <a:ext cx="5622553" cy="4541494"/>
          </a:xfrm>
          <a:prstGeom prst="bentConnector5">
            <a:avLst>
              <a:gd name="adj1" fmla="val -4066"/>
              <a:gd name="adj2" fmla="val 71709"/>
              <a:gd name="adj3" fmla="val 104066"/>
            </a:avLst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7B91908-295A-7140-9DB8-06CAAF7B47B2}"/>
              </a:ext>
            </a:extLst>
          </p:cNvPr>
          <p:cNvSpPr/>
          <p:nvPr/>
        </p:nvSpPr>
        <p:spPr bwMode="auto">
          <a:xfrm>
            <a:off x="4051913" y="5154174"/>
            <a:ext cx="1036104" cy="89884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Image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(tag)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87726-0C22-5A4F-822D-2C0E70ACA257}"/>
              </a:ext>
            </a:extLst>
          </p:cNvPr>
          <p:cNvSpPr/>
          <p:nvPr/>
        </p:nvSpPr>
        <p:spPr bwMode="auto">
          <a:xfrm>
            <a:off x="5689459" y="5154174"/>
            <a:ext cx="1057556" cy="89884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YAML Artifact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E309C4-8419-DE44-9C35-F0700F53139B}"/>
              </a:ext>
            </a:extLst>
          </p:cNvPr>
          <p:cNvSpPr txBox="1"/>
          <p:nvPr/>
        </p:nvSpPr>
        <p:spPr>
          <a:xfrm>
            <a:off x="5025846" y="5206147"/>
            <a:ext cx="696344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714344-89CC-1247-A5C4-4BB24DBAC9DC}"/>
              </a:ext>
            </a:extLst>
          </p:cNvPr>
          <p:cNvCxnSpPr>
            <a:cxnSpLocks/>
          </p:cNvCxnSpPr>
          <p:nvPr/>
        </p:nvCxnSpPr>
        <p:spPr>
          <a:xfrm>
            <a:off x="6925835" y="5595522"/>
            <a:ext cx="9419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15964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92B50F51-F0DC-0E45-B569-C3870723EE89}"/>
              </a:ext>
            </a:extLst>
          </p:cNvPr>
          <p:cNvSpPr/>
          <p:nvPr/>
        </p:nvSpPr>
        <p:spPr bwMode="auto">
          <a:xfrm>
            <a:off x="3927474" y="4689412"/>
            <a:ext cx="5058639" cy="18222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E3B72E7-7911-B14A-8E50-1B1058792D02}"/>
              </a:ext>
            </a:extLst>
          </p:cNvPr>
          <p:cNvSpPr/>
          <p:nvPr/>
        </p:nvSpPr>
        <p:spPr>
          <a:xfrm>
            <a:off x="3907996" y="6230771"/>
            <a:ext cx="550827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captureorder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Consolas" panose="020B0609020204030204" pitchFamily="49" charset="0"/>
              </a:rPr>
              <a:t> deployment pipeline (CD)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9ACB70E-F9EF-F74E-A2C7-AD5733161C8C}"/>
              </a:ext>
            </a:extLst>
          </p:cNvPr>
          <p:cNvSpPr/>
          <p:nvPr/>
        </p:nvSpPr>
        <p:spPr bwMode="auto">
          <a:xfrm>
            <a:off x="578223" y="2116914"/>
            <a:ext cx="6938683" cy="18222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BB1A56-9D1E-0241-8155-7E33F37C58AA}"/>
              </a:ext>
            </a:extLst>
          </p:cNvPr>
          <p:cNvSpPr/>
          <p:nvPr/>
        </p:nvSpPr>
        <p:spPr bwMode="auto">
          <a:xfrm>
            <a:off x="578224" y="147918"/>
            <a:ext cx="8971803" cy="18222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3BC20B-8240-CA42-A154-68712EF0B346}"/>
              </a:ext>
            </a:extLst>
          </p:cNvPr>
          <p:cNvGrpSpPr/>
          <p:nvPr/>
        </p:nvGrpSpPr>
        <p:grpSpPr>
          <a:xfrm>
            <a:off x="771932" y="635808"/>
            <a:ext cx="4316085" cy="850194"/>
            <a:chOff x="771932" y="635808"/>
            <a:chExt cx="4316085" cy="8501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4431BE-76E5-F447-BD49-47585B4B032B}"/>
                </a:ext>
              </a:extLst>
            </p:cNvPr>
            <p:cNvSpPr/>
            <p:nvPr/>
          </p:nvSpPr>
          <p:spPr bwMode="auto">
            <a:xfrm>
              <a:off x="1364984" y="799373"/>
              <a:ext cx="2571361" cy="522517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 err="1">
                  <a:solidFill>
                    <a:schemeClr val="bg1"/>
                  </a:solidFill>
                  <a:latin typeface="Consolas" panose="020B0609020204030204" pitchFamily="49" charset="0"/>
                  <a:ea typeface="Segoe UI" pitchFamily="34" charset="0"/>
                  <a:cs typeface="Consolas" panose="020B0609020204030204" pitchFamily="49" charset="0"/>
                </a:rPr>
                <a:t>azch-captureorder</a:t>
              </a:r>
              <a:endParaRPr lang="en-US" sz="1600" dirty="0">
                <a:solidFill>
                  <a:schemeClr val="bg1"/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1C75EE3-DDD2-304E-9348-97B091C5F5A0}"/>
                </a:ext>
              </a:extLst>
            </p:cNvPr>
            <p:cNvGrpSpPr/>
            <p:nvPr/>
          </p:nvGrpSpPr>
          <p:grpSpPr>
            <a:xfrm>
              <a:off x="771932" y="635808"/>
              <a:ext cx="897142" cy="850194"/>
              <a:chOff x="788912" y="1575153"/>
              <a:chExt cx="850194" cy="85019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E53027-8AC6-3A42-B140-FA135EA5EB41}"/>
                  </a:ext>
                </a:extLst>
              </p:cNvPr>
              <p:cNvSpPr/>
              <p:nvPr/>
            </p:nvSpPr>
            <p:spPr bwMode="auto">
              <a:xfrm rot="18900000">
                <a:off x="904760" y="1690728"/>
                <a:ext cx="618498" cy="618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0FB2936-08DE-6049-8A3B-6A095D8DB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8912" y="1575153"/>
                <a:ext cx="850194" cy="850194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FA68C4-C2F0-CD45-8C2D-2E9B136226E6}"/>
                </a:ext>
              </a:extLst>
            </p:cNvPr>
            <p:cNvSpPr txBox="1"/>
            <p:nvPr/>
          </p:nvSpPr>
          <p:spPr>
            <a:xfrm>
              <a:off x="3936345" y="791212"/>
              <a:ext cx="1151672" cy="522517"/>
            </a:xfrm>
            <a:prstGeom prst="rect">
              <a:avLst/>
            </a:prstGeom>
            <a:solidFill>
              <a:srgbClr val="3C3C4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/code/</a:t>
              </a:r>
              <a:b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200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Dockerfile</a:t>
              </a:r>
              <a:endPara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24F932-2AC8-2B44-A263-6F64CCD1D1C3}"/>
              </a:ext>
            </a:extLst>
          </p:cNvPr>
          <p:cNvGrpSpPr/>
          <p:nvPr/>
        </p:nvGrpSpPr>
        <p:grpSpPr>
          <a:xfrm>
            <a:off x="801837" y="2621616"/>
            <a:ext cx="4286180" cy="850194"/>
            <a:chOff x="990095" y="3615343"/>
            <a:chExt cx="4286180" cy="85019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7F63932-D59D-9C46-8417-252B718A8557}"/>
                </a:ext>
              </a:extLst>
            </p:cNvPr>
            <p:cNvSpPr/>
            <p:nvPr/>
          </p:nvSpPr>
          <p:spPr bwMode="auto">
            <a:xfrm>
              <a:off x="1583147" y="3778908"/>
              <a:ext cx="2814041" cy="522517"/>
            </a:xfrm>
            <a:prstGeom prst="rect">
              <a:avLst/>
            </a:prstGeom>
            <a:solidFill>
              <a:schemeClr val="accent4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azch-captureorder-k8s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B70D92-A911-ED4B-9070-48960C200DA0}"/>
                </a:ext>
              </a:extLst>
            </p:cNvPr>
            <p:cNvGrpSpPr/>
            <p:nvPr/>
          </p:nvGrpSpPr>
          <p:grpSpPr>
            <a:xfrm>
              <a:off x="990095" y="3615343"/>
              <a:ext cx="850194" cy="850194"/>
              <a:chOff x="788912" y="1575153"/>
              <a:chExt cx="850194" cy="850194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55FFD0B-AF07-EE4D-BCBA-F4FFBC23CA2D}"/>
                  </a:ext>
                </a:extLst>
              </p:cNvPr>
              <p:cNvSpPr/>
              <p:nvPr/>
            </p:nvSpPr>
            <p:spPr bwMode="auto">
              <a:xfrm rot="18900000">
                <a:off x="904760" y="1690728"/>
                <a:ext cx="618498" cy="618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316429A-4749-7A47-A8BA-CA6D52C94C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8912" y="1575153"/>
                <a:ext cx="850194" cy="850194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65DB2B-59B6-4546-ADA9-72A4B4838A76}"/>
                </a:ext>
              </a:extLst>
            </p:cNvPr>
            <p:cNvSpPr txBox="1"/>
            <p:nvPr/>
          </p:nvSpPr>
          <p:spPr>
            <a:xfrm>
              <a:off x="4397188" y="3772789"/>
              <a:ext cx="879087" cy="522516"/>
            </a:xfrm>
            <a:prstGeom prst="rect">
              <a:avLst/>
            </a:prstGeom>
            <a:solidFill>
              <a:srgbClr val="3C3C41"/>
            </a:solidFill>
          </p:spPr>
          <p:txBody>
            <a:bodyPr wrap="none" lIns="182880" tIns="146304" rIns="182880" bIns="146304" rtlCol="0" anchor="ctr">
              <a:no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200" dirty="0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/Chart/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8D35B90-9D2E-654D-BFA3-8A57E6C23029}"/>
              </a:ext>
            </a:extLst>
          </p:cNvPr>
          <p:cNvSpPr/>
          <p:nvPr/>
        </p:nvSpPr>
        <p:spPr bwMode="auto">
          <a:xfrm>
            <a:off x="6218237" y="603050"/>
            <a:ext cx="1036104" cy="89884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Image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17837E-BBBB-9142-A90B-4358191D2909}"/>
              </a:ext>
            </a:extLst>
          </p:cNvPr>
          <p:cNvGrpSpPr/>
          <p:nvPr/>
        </p:nvGrpSpPr>
        <p:grpSpPr>
          <a:xfrm>
            <a:off x="7805386" y="5021353"/>
            <a:ext cx="1180727" cy="1409326"/>
            <a:chOff x="6146612" y="2087936"/>
            <a:chExt cx="1180727" cy="140932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FD8FCE5-9CD9-2047-844E-052A05FA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9626" y="2087936"/>
              <a:ext cx="774700" cy="7747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B2F7F7-82D5-1A41-A663-69035CBE64F2}"/>
                </a:ext>
              </a:extLst>
            </p:cNvPr>
            <p:cNvSpPr txBox="1"/>
            <p:nvPr/>
          </p:nvSpPr>
          <p:spPr>
            <a:xfrm>
              <a:off x="6146612" y="2744748"/>
              <a:ext cx="1180727" cy="7525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Kubernetes Service (AKS)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38DD79E-C950-7442-8392-5EA61E8F0C41}"/>
              </a:ext>
            </a:extLst>
          </p:cNvPr>
          <p:cNvGrpSpPr/>
          <p:nvPr/>
        </p:nvGrpSpPr>
        <p:grpSpPr>
          <a:xfrm>
            <a:off x="8216636" y="556357"/>
            <a:ext cx="1333391" cy="1413804"/>
            <a:chOff x="8073575" y="2346305"/>
            <a:chExt cx="1333391" cy="1413804"/>
          </a:xfrm>
        </p:grpSpPr>
        <p:pic>
          <p:nvPicPr>
            <p:cNvPr id="18" name="Picture 17" descr="A close up of a sign&#13;&#10;&#13;&#10;Description automatically generated">
              <a:extLst>
                <a:ext uri="{FF2B5EF4-FFF2-40B4-BE49-F238E27FC236}">
                  <a16:creationId xmlns:a16="http://schemas.microsoft.com/office/drawing/2014/main" id="{081B4F29-5838-A440-96FF-7B5015B73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9799" y="2346305"/>
              <a:ext cx="774700" cy="7747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5846B0-C35F-B44D-8F6C-2F647768E4D9}"/>
                </a:ext>
              </a:extLst>
            </p:cNvPr>
            <p:cNvSpPr txBox="1"/>
            <p:nvPr/>
          </p:nvSpPr>
          <p:spPr>
            <a:xfrm>
              <a:off x="8073575" y="3007595"/>
              <a:ext cx="1333391" cy="75251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11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Azure Container Registry (ACR)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2B54C2D-D61B-A048-8352-CE1BCE7367FA}"/>
              </a:ext>
            </a:extLst>
          </p:cNvPr>
          <p:cNvCxnSpPr>
            <a:cxnSpLocks/>
          </p:cNvCxnSpPr>
          <p:nvPr/>
        </p:nvCxnSpPr>
        <p:spPr>
          <a:xfrm>
            <a:off x="5209040" y="1052470"/>
            <a:ext cx="9419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E97D05-117D-644A-ABA6-130026B090F3}"/>
              </a:ext>
            </a:extLst>
          </p:cNvPr>
          <p:cNvCxnSpPr>
            <a:cxnSpLocks/>
          </p:cNvCxnSpPr>
          <p:nvPr/>
        </p:nvCxnSpPr>
        <p:spPr>
          <a:xfrm>
            <a:off x="7396816" y="1047184"/>
            <a:ext cx="9419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2685BA5-9F07-EC41-A2E7-CC5B5FC8FF74}"/>
              </a:ext>
            </a:extLst>
          </p:cNvPr>
          <p:cNvSpPr/>
          <p:nvPr/>
        </p:nvSpPr>
        <p:spPr bwMode="auto">
          <a:xfrm>
            <a:off x="6218237" y="2553227"/>
            <a:ext cx="1057556" cy="89884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 Chart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633C8BF-F90B-174F-AD9A-9D706DF45754}"/>
              </a:ext>
            </a:extLst>
          </p:cNvPr>
          <p:cNvCxnSpPr>
            <a:cxnSpLocks/>
          </p:cNvCxnSpPr>
          <p:nvPr/>
        </p:nvCxnSpPr>
        <p:spPr>
          <a:xfrm>
            <a:off x="5187588" y="3002647"/>
            <a:ext cx="9419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B05A850-AE39-D548-AC61-F5F65F881208}"/>
              </a:ext>
            </a:extLst>
          </p:cNvPr>
          <p:cNvSpPr/>
          <p:nvPr/>
        </p:nvSpPr>
        <p:spPr>
          <a:xfrm>
            <a:off x="558745" y="1712977"/>
            <a:ext cx="658473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captureorder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cs typeface="Consolas" panose="020B0609020204030204" pitchFamily="49" charset="0"/>
              </a:rPr>
              <a:t> code build pipeline (CI)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7CCDE68-461E-D542-BF37-909EACEB7E92}"/>
              </a:ext>
            </a:extLst>
          </p:cNvPr>
          <p:cNvSpPr/>
          <p:nvPr/>
        </p:nvSpPr>
        <p:spPr>
          <a:xfrm>
            <a:off x="558745" y="3658273"/>
            <a:ext cx="5508275" cy="25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  <a:ea typeface="Segoe UI" pitchFamily="34" charset="0"/>
                <a:cs typeface="Consolas" panose="020B0609020204030204" pitchFamily="49" charset="0"/>
              </a:rPr>
              <a:t>captureorder</a:t>
            </a:r>
            <a:r>
              <a:rPr lang="en-US" sz="12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Consolas" panose="020B0609020204030204" pitchFamily="49" charset="0"/>
              </a:rPr>
              <a:t> config build pipeline (CI)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B276DE3E-2292-6347-8D1B-E9D31CCBA306}"/>
              </a:ext>
            </a:extLst>
          </p:cNvPr>
          <p:cNvCxnSpPr>
            <a:cxnSpLocks/>
            <a:stCxn id="34" idx="3"/>
            <a:endCxn id="38" idx="1"/>
          </p:cNvCxnSpPr>
          <p:nvPr/>
        </p:nvCxnSpPr>
        <p:spPr>
          <a:xfrm flipH="1">
            <a:off x="3927474" y="3028036"/>
            <a:ext cx="3589432" cy="2572498"/>
          </a:xfrm>
          <a:prstGeom prst="bentConnector5">
            <a:avLst>
              <a:gd name="adj1" fmla="val -6369"/>
              <a:gd name="adj2" fmla="val 50000"/>
              <a:gd name="adj3" fmla="val 106369"/>
            </a:avLst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04DDBE15-D9E5-BA4C-9CE3-E9A5E6829428}"/>
              </a:ext>
            </a:extLst>
          </p:cNvPr>
          <p:cNvCxnSpPr>
            <a:cxnSpLocks/>
            <a:stCxn id="33" idx="3"/>
            <a:endCxn id="38" idx="1"/>
          </p:cNvCxnSpPr>
          <p:nvPr/>
        </p:nvCxnSpPr>
        <p:spPr>
          <a:xfrm flipH="1">
            <a:off x="3927474" y="1059040"/>
            <a:ext cx="5622553" cy="4541494"/>
          </a:xfrm>
          <a:prstGeom prst="bentConnector5">
            <a:avLst>
              <a:gd name="adj1" fmla="val -4066"/>
              <a:gd name="adj2" fmla="val 71709"/>
              <a:gd name="adj3" fmla="val 104066"/>
            </a:avLst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7B91908-295A-7140-9DB8-06CAAF7B47B2}"/>
              </a:ext>
            </a:extLst>
          </p:cNvPr>
          <p:cNvSpPr/>
          <p:nvPr/>
        </p:nvSpPr>
        <p:spPr bwMode="auto">
          <a:xfrm>
            <a:off x="4051913" y="5154174"/>
            <a:ext cx="1036104" cy="89884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Image</a:t>
            </a:r>
            <a:b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(tag)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F87726-0C22-5A4F-822D-2C0E70ACA257}"/>
              </a:ext>
            </a:extLst>
          </p:cNvPr>
          <p:cNvSpPr/>
          <p:nvPr/>
        </p:nvSpPr>
        <p:spPr bwMode="auto">
          <a:xfrm>
            <a:off x="5689459" y="5154174"/>
            <a:ext cx="1057556" cy="898840"/>
          </a:xfrm>
          <a:prstGeom prst="rect">
            <a:avLst/>
          </a:prstGeom>
          <a:solidFill>
            <a:srgbClr val="00206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Helm Chart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E309C4-8419-DE44-9C35-F0700F53139B}"/>
              </a:ext>
            </a:extLst>
          </p:cNvPr>
          <p:cNvSpPr txBox="1"/>
          <p:nvPr/>
        </p:nvSpPr>
        <p:spPr>
          <a:xfrm>
            <a:off x="5025846" y="5206147"/>
            <a:ext cx="696344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+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6714344-89CC-1247-A5C4-4BB24DBAC9DC}"/>
              </a:ext>
            </a:extLst>
          </p:cNvPr>
          <p:cNvCxnSpPr>
            <a:cxnSpLocks/>
          </p:cNvCxnSpPr>
          <p:nvPr/>
        </p:nvCxnSpPr>
        <p:spPr>
          <a:xfrm>
            <a:off x="6925835" y="5595522"/>
            <a:ext cx="94196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E2DEEE5-888C-834C-9D5B-02ACE40FA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78" y="3481854"/>
            <a:ext cx="383379" cy="39988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7C2F2D1-E018-6F4B-8A57-4A0F0888BF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547" y="4738980"/>
            <a:ext cx="383379" cy="399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867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F717D01-0AFC-8E4D-9BAE-81AB1897C10D}"/>
              </a:ext>
            </a:extLst>
          </p:cNvPr>
          <p:cNvSpPr/>
          <p:nvPr/>
        </p:nvSpPr>
        <p:spPr bwMode="auto">
          <a:xfrm>
            <a:off x="1581308" y="281209"/>
            <a:ext cx="10855167" cy="671331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FFF9012-3EBC-B443-B928-4268963303CE}"/>
              </a:ext>
            </a:extLst>
          </p:cNvPr>
          <p:cNvGrpSpPr/>
          <p:nvPr/>
        </p:nvGrpSpPr>
        <p:grpSpPr>
          <a:xfrm>
            <a:off x="6120029" y="1810225"/>
            <a:ext cx="2281829" cy="2281829"/>
            <a:chOff x="4620986" y="963386"/>
            <a:chExt cx="3037114" cy="303711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35EC5F0-1145-464C-B68E-89C4EE842978}"/>
                </a:ext>
              </a:extLst>
            </p:cNvPr>
            <p:cNvSpPr/>
            <p:nvPr/>
          </p:nvSpPr>
          <p:spPr bwMode="auto">
            <a:xfrm>
              <a:off x="4620986" y="963386"/>
              <a:ext cx="3037114" cy="303711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>
                      <a:lumMod val="50000"/>
                    </a:schemeClr>
                  </a:solidFill>
                  <a:ea typeface="Segoe UI" pitchFamily="34" charset="0"/>
                  <a:cs typeface="Segoe UI" pitchFamily="34" charset="0"/>
                </a:rPr>
                <a:t>captureorder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99FBF76-43D9-4242-97AD-9C686014E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99295" y="1567597"/>
              <a:ext cx="1280495" cy="157438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D715318-0660-5B47-BD64-2F098EE4421F}"/>
              </a:ext>
            </a:extLst>
          </p:cNvPr>
          <p:cNvGrpSpPr/>
          <p:nvPr/>
        </p:nvGrpSpPr>
        <p:grpSpPr>
          <a:xfrm>
            <a:off x="9282907" y="1810225"/>
            <a:ext cx="2281829" cy="2281829"/>
            <a:chOff x="5284562" y="1398814"/>
            <a:chExt cx="3037114" cy="303711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154F5F-4D7E-5B4E-8A6A-7AC4EDA86BA5}"/>
                </a:ext>
              </a:extLst>
            </p:cNvPr>
            <p:cNvSpPr/>
            <p:nvPr/>
          </p:nvSpPr>
          <p:spPr bwMode="auto">
            <a:xfrm>
              <a:off x="5284562" y="1398814"/>
              <a:ext cx="3037114" cy="303711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rPr>
                <a:t>mongoDB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3EFFFA6-53DF-054E-A34A-CE7B6526CD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6202" y="2479320"/>
              <a:ext cx="2293830" cy="621790"/>
            </a:xfrm>
            <a:prstGeom prst="rect">
              <a:avLst/>
            </a:prstGeom>
          </p:spPr>
        </p:pic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05A6A0D-C706-4F4C-A8B5-3D9ABD52300D}"/>
              </a:ext>
            </a:extLst>
          </p:cNvPr>
          <p:cNvCxnSpPr>
            <a:stCxn id="5" idx="1"/>
          </p:cNvCxnSpPr>
          <p:nvPr/>
        </p:nvCxnSpPr>
        <p:spPr>
          <a:xfrm flipH="1" flipV="1">
            <a:off x="4917672" y="2951138"/>
            <a:ext cx="1202357" cy="2"/>
          </a:xfrm>
          <a:prstGeom prst="straightConnector1">
            <a:avLst/>
          </a:prstGeom>
          <a:ln w="158750">
            <a:solidFill>
              <a:srgbClr val="0070C0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6BB51DA-D7F8-FA45-8F77-8C57611CD366}"/>
              </a:ext>
            </a:extLst>
          </p:cNvPr>
          <p:cNvCxnSpPr>
            <a:cxnSpLocks/>
          </p:cNvCxnSpPr>
          <p:nvPr/>
        </p:nvCxnSpPr>
        <p:spPr>
          <a:xfrm>
            <a:off x="8401858" y="2951138"/>
            <a:ext cx="881049" cy="0"/>
          </a:xfrm>
          <a:prstGeom prst="straightConnector1">
            <a:avLst/>
          </a:prstGeom>
          <a:ln w="158750">
            <a:solidFill>
              <a:srgbClr val="FFC000"/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6FC952E-424B-AD40-88E1-2E512C86B9AF}"/>
              </a:ext>
            </a:extLst>
          </p:cNvPr>
          <p:cNvSpPr txBox="1"/>
          <p:nvPr/>
        </p:nvSpPr>
        <p:spPr>
          <a:xfrm>
            <a:off x="2137355" y="2644885"/>
            <a:ext cx="2748189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>
            <a:defPPr>
              <a:defRPr lang="en-US"/>
            </a:defPPr>
            <a:lvl1pPr algn="ctr">
              <a:lnSpc>
                <a:spcPct val="90000"/>
              </a:lnSpc>
              <a:spcAft>
                <a:spcPts val="600"/>
              </a:spcAft>
              <a:defRPr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r>
              <a:rPr lang="en-US" dirty="0"/>
              <a:t>POST /v1/order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C91257A-C9E6-D046-B1DD-AA47A76A430C}"/>
              </a:ext>
            </a:extLst>
          </p:cNvPr>
          <p:cNvCxnSpPr>
            <a:cxnSpLocks/>
          </p:cNvCxnSpPr>
          <p:nvPr/>
        </p:nvCxnSpPr>
        <p:spPr>
          <a:xfrm flipH="1" flipV="1">
            <a:off x="6779915" y="915079"/>
            <a:ext cx="1" cy="895145"/>
          </a:xfrm>
          <a:prstGeom prst="straightConnector1">
            <a:avLst/>
          </a:prstGeom>
          <a:ln w="158750">
            <a:solidFill>
              <a:srgbClr val="00B050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A449EFC-8937-8F42-B7B3-836200FD7C4E}"/>
              </a:ext>
            </a:extLst>
          </p:cNvPr>
          <p:cNvSpPr txBox="1"/>
          <p:nvPr/>
        </p:nvSpPr>
        <p:spPr>
          <a:xfrm>
            <a:off x="5575738" y="160182"/>
            <a:ext cx="2408353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GET /healthz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AB0951-88BC-9144-ABF5-224B770D7AC4}"/>
              </a:ext>
            </a:extLst>
          </p:cNvPr>
          <p:cNvSpPr/>
          <p:nvPr/>
        </p:nvSpPr>
        <p:spPr bwMode="auto">
          <a:xfrm>
            <a:off x="3744629" y="4294926"/>
            <a:ext cx="2281829" cy="228182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>
                    <a:lumMod val="50000"/>
                  </a:schemeClr>
                </a:solidFill>
                <a:ea typeface="Segoe UI" pitchFamily="34" charset="0"/>
                <a:cs typeface="Segoe UI" pitchFamily="34" charset="0"/>
              </a:rPr>
              <a:t>frontend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9B8B45-75DA-D141-A445-F9947C9D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453" y="4995164"/>
            <a:ext cx="1444438" cy="88135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5AB766-19E9-3B4F-AA87-8A449C8B7A8C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7260944" y="4092054"/>
            <a:ext cx="0" cy="780888"/>
          </a:xfrm>
          <a:prstGeom prst="straightConnector1">
            <a:avLst/>
          </a:prstGeom>
          <a:ln w="158750">
            <a:solidFill>
              <a:srgbClr val="00B050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2AFAF88-8D41-F44B-BEB6-20554B20A9CF}"/>
              </a:ext>
            </a:extLst>
          </p:cNvPr>
          <p:cNvSpPr txBox="1"/>
          <p:nvPr/>
        </p:nvSpPr>
        <p:spPr>
          <a:xfrm>
            <a:off x="7413465" y="4559010"/>
            <a:ext cx="257827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rPr>
              <a:t>GET /v1/order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2369BF-8BE2-714D-85C5-331E69FCA1E4}"/>
              </a:ext>
            </a:extLst>
          </p:cNvPr>
          <p:cNvCxnSpPr>
            <a:cxnSpLocks/>
          </p:cNvCxnSpPr>
          <p:nvPr/>
        </p:nvCxnSpPr>
        <p:spPr>
          <a:xfrm flipH="1">
            <a:off x="2896775" y="5440056"/>
            <a:ext cx="847854" cy="0"/>
          </a:xfrm>
          <a:prstGeom prst="straightConnector1">
            <a:avLst/>
          </a:prstGeom>
          <a:ln w="158750">
            <a:solidFill>
              <a:srgbClr val="00B050"/>
            </a:solidFill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FB52CD-151E-9844-8151-91B0D1F759BE}"/>
              </a:ext>
            </a:extLst>
          </p:cNvPr>
          <p:cNvCxnSpPr>
            <a:cxnSpLocks/>
          </p:cNvCxnSpPr>
          <p:nvPr/>
        </p:nvCxnSpPr>
        <p:spPr>
          <a:xfrm flipV="1">
            <a:off x="6026458" y="4884518"/>
            <a:ext cx="1234485" cy="562897"/>
          </a:xfrm>
          <a:prstGeom prst="bentConnector3">
            <a:avLst>
              <a:gd name="adj1" fmla="val 99693"/>
            </a:avLst>
          </a:prstGeom>
          <a:ln w="158750">
            <a:solidFill>
              <a:srgbClr val="00B050"/>
            </a:solidFill>
            <a:headEnd type="none"/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778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ynamics 365">
  <a:themeElements>
    <a:clrScheme name="Custom 2">
      <a:dk1>
        <a:srgbClr val="3C3C41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zure_PowerPoint_Template_092618" id="{4E3EC67C-5801-2144-80A7-6A5264B773C8}" vid="{77DF5A70-2AB2-2245-8CC2-9711122DF2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6676C379500F47A0BB86027B759652" ma:contentTypeVersion="2" ma:contentTypeDescription="Create a new document." ma:contentTypeScope="" ma:versionID="27a5653da007faae9255151a41578a88">
  <xsd:schema xmlns:xsd="http://www.w3.org/2001/XMLSchema" xmlns:xs="http://www.w3.org/2001/XMLSchema" xmlns:p="http://schemas.microsoft.com/office/2006/metadata/properties" xmlns:ns2="e6fad286-2139-402c-bc31-e7e0efd8c5ab" targetNamespace="http://schemas.microsoft.com/office/2006/metadata/properties" ma:root="true" ma:fieldsID="d1071f2ac5c0f52715c44507aad39474" ns2:_="">
    <xsd:import namespace="e6fad286-2139-402c-bc31-e7e0efd8c5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ad286-2139-402c-bc31-e7e0efd8c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e6fad286-2139-402c-bc31-e7e0efd8c5a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DFA8298-C297-4E6C-9037-B44B6195D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fad286-2139-402c-bc31-e7e0efd8c5a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Dynamics 365</Template>
  <TotalTime>1545</TotalTime>
  <Words>114</Words>
  <Application>Microsoft Macintosh PowerPoint</Application>
  <PresentationFormat>Custom</PresentationFormat>
  <Paragraphs>34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Arial</vt:lpstr>
      <vt:lpstr>Consolas</vt:lpstr>
      <vt:lpstr>Segoe UI</vt:lpstr>
      <vt:lpstr>Segoe UI Light</vt:lpstr>
      <vt:lpstr>Segoe UI Semibold</vt:lpstr>
      <vt:lpstr>Wingdings</vt:lpstr>
      <vt:lpstr>Dynamics 365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Ahmed Sabbour</dc:creator>
  <cp:keywords/>
  <dc:description>Template: Ariel Butz; ZUM Communications
Formatting: 
Audience Type:</dc:description>
  <cp:lastModifiedBy>Ahmed Sabbour</cp:lastModifiedBy>
  <cp:revision>17</cp:revision>
  <dcterms:created xsi:type="dcterms:W3CDTF">2018-12-06T23:23:46Z</dcterms:created>
  <dcterms:modified xsi:type="dcterms:W3CDTF">2019-01-25T23:35:33Z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0x0101006A6676C379500F47A0BB86027B759652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etDate">
    <vt:lpwstr>2018-12-06T23:23:49-0800</vt:lpwstr>
  </property>
  <property fmtid="{D5CDD505-2E9C-101B-9397-08002B2CF9AE}" pid="13" name="MSIP_Label_f42aa342-8706-4288-bd11-ebb85995028c_Method">
    <vt:lpwstr>Standard</vt:lpwstr>
  </property>
  <property fmtid="{D5CDD505-2E9C-101B-9397-08002B2CF9AE}" pid="14" name="MSIP_Label_f42aa342-8706-4288-bd11-ebb85995028c_Name">
    <vt:lpwstr>Internal</vt:lpwstr>
  </property>
  <property fmtid="{D5CDD505-2E9C-101B-9397-08002B2CF9AE}" pid="15" name="MSIP_Label_f42aa342-8706-4288-bd11-ebb85995028c_SiteId">
    <vt:lpwstr>72f988bf-86f1-41af-91ab-2d7cd011db47</vt:lpwstr>
  </property>
  <property fmtid="{D5CDD505-2E9C-101B-9397-08002B2CF9AE}" pid="16" name="MSIP_Label_f42aa342-8706-4288-bd11-ebb85995028c_ActionId">
    <vt:lpwstr>8a981bd8-7acc-4fd3-87bb-0000455c01c2</vt:lpwstr>
  </property>
</Properties>
</file>